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82" r:id="rId3"/>
    <p:sldId id="266" r:id="rId4"/>
    <p:sldId id="285" r:id="rId5"/>
    <p:sldId id="286" r:id="rId6"/>
    <p:sldId id="279" r:id="rId7"/>
    <p:sldId id="274" r:id="rId8"/>
    <p:sldId id="271" r:id="rId9"/>
    <p:sldId id="278" r:id="rId10"/>
    <p:sldId id="277" r:id="rId11"/>
    <p:sldId id="276" r:id="rId12"/>
    <p:sldId id="275" r:id="rId13"/>
    <p:sldId id="280" r:id="rId14"/>
    <p:sldId id="265" r:id="rId15"/>
    <p:sldId id="272" r:id="rId16"/>
    <p:sldId id="273" r:id="rId17"/>
    <p:sldId id="270" r:id="rId18"/>
    <p:sldId id="268" r:id="rId19"/>
    <p:sldId id="267" r:id="rId20"/>
    <p:sldId id="263" r:id="rId21"/>
    <p:sldId id="259" r:id="rId22"/>
    <p:sldId id="258" r:id="rId23"/>
    <p:sldId id="281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49B93790-D404-4683-A4BE-BEBD4C7C03FC}">
          <p14:sldIdLst>
            <p14:sldId id="256"/>
            <p14:sldId id="282"/>
            <p14:sldId id="266"/>
            <p14:sldId id="285"/>
            <p14:sldId id="286"/>
            <p14:sldId id="279"/>
            <p14:sldId id="274"/>
            <p14:sldId id="284"/>
            <p14:sldId id="271"/>
            <p14:sldId id="278"/>
            <p14:sldId id="277"/>
            <p14:sldId id="276"/>
            <p14:sldId id="275"/>
            <p14:sldId id="280"/>
            <p14:sldId id="265"/>
            <p14:sldId id="272"/>
            <p14:sldId id="273"/>
            <p14:sldId id="270"/>
            <p14:sldId id="268"/>
            <p14:sldId id="267"/>
            <p14:sldId id="263"/>
            <p14:sldId id="259"/>
            <p14:sldId id="258"/>
          </p14:sldIdLst>
        </p14:section>
        <p14:section name="Раздел без заголовка" id="{E189C4DD-F2C9-4ED8-84FD-EBF8F6B5B70C}">
          <p14:sldIdLst>
            <p14:sldId id="281"/>
          </p14:sldIdLst>
        </p14:section>
        <p14:section name="Раздел без заголовка" id="{5B6FF321-98D7-445A-8F57-CF51313289F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5125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687856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26988"/>
            <a:ext cx="9188451" cy="689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92213" y="3789363"/>
            <a:ext cx="7772400" cy="1584325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55875" y="5445125"/>
            <a:ext cx="6400800" cy="600075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16013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210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8B0B8-A007-4300-828F-6363524DA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6B76-409C-41A0-AA86-C78091246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E6AB7-D9E9-4A67-AAD8-F786C32C1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7EF03-8129-4F3F-B26B-45014630C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78AD-3191-4A66-A20F-7FFF432AA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9142-996F-4C61-B586-C16DFA0E8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4E51-35FB-46B5-8425-1981E7D9F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2FD5-D871-4FDF-BE1B-EEB82456F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8853D-087D-4797-A0E8-85478E98F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E4BE8-0F03-464E-B925-A6B158E9B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be-BY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08FF2-FC6E-416F-A22F-0C426F627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687856 (1)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188CA45-F382-4794-B498-6FF74C74C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5" y="2420888"/>
            <a:ext cx="8391263" cy="3744416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Классный час: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«Поговорим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 здоровом питании» </a:t>
            </a:r>
            <a:endParaRPr lang="be-BY" dirty="0">
              <a:solidFill>
                <a:schemeClr val="tx1"/>
              </a:solidFill>
            </a:endParaRPr>
          </a:p>
        </p:txBody>
      </p:sp>
      <p:sp>
        <p:nvSpPr>
          <p:cNvPr id="133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5013325"/>
            <a:ext cx="6264275" cy="1223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be-BY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39"/>
            <a:ext cx="6778625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00730" y="17630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Витамин В  улучшает органы зрения, снимает усталость с глаз.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Играет важную роль в обмене веществ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23081"/>
            <a:ext cx="1872208" cy="156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117633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929481" cy="171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492896"/>
            <a:ext cx="1662335" cy="197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797" y="3789040"/>
            <a:ext cx="1545246" cy="225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304" y="3212976"/>
            <a:ext cx="28956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00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000" dirty="0"/>
              <a:t>Отсутствие этого витамина вызывает цингу,</a:t>
            </a:r>
          </a:p>
          <a:p>
            <a:r>
              <a:rPr lang="ru-RU" sz="2000" dirty="0"/>
              <a:t>при которой окостеневают суставы, расшатываются зубы и ослабевают кости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8913" y="332656"/>
            <a:ext cx="678497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528392" cy="224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338" y="3933056"/>
            <a:ext cx="175914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61048"/>
            <a:ext cx="20732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21216"/>
            <a:ext cx="2502206" cy="27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769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Витамин D важен для развития костей и зубов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874" y="260648"/>
            <a:ext cx="6778625" cy="123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418147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299402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21075"/>
            <a:ext cx="207327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15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ru-RU" dirty="0" smtClean="0"/>
              <a:t>Про Е  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347864" y="293173"/>
            <a:ext cx="252028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47907" y="1083128"/>
            <a:ext cx="1922512" cy="8406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Вредные вещества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1713" y="1169251"/>
            <a:ext cx="1798476" cy="7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88244" y="1392700"/>
            <a:ext cx="16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Витамин Е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4" idx="3"/>
          </p:cNvCxnSpPr>
          <p:nvPr/>
        </p:nvCxnSpPr>
        <p:spPr>
          <a:xfrm flipH="1">
            <a:off x="2987824" y="784874"/>
            <a:ext cx="729126" cy="804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610" y="650645"/>
            <a:ext cx="817563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985481"/>
            <a:ext cx="7177608" cy="53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2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вот что рекомендуют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938527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60230">
            <a:off x="2838744" y="2044039"/>
            <a:ext cx="28829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69711">
            <a:off x="5679661" y="2225900"/>
            <a:ext cx="304800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09169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Зелень – хорошая профилактика инфаркта, улучшает водный баланс, благотворно влияет при малокровии, авитаминозе</a:t>
            </a:r>
          </a:p>
        </p:txBody>
      </p:sp>
    </p:spTree>
    <p:extLst>
      <p:ext uri="{BB962C8B-B14F-4D97-AF65-F5344CB8AC3E}">
        <p14:creationId xmlns:p14="http://schemas.microsoft.com/office/powerpoint/2010/main" xmlns="" val="97353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8204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346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13690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98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67645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315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56895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23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7849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31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22839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4400" b="1" kern="0" dirty="0">
                <a:solidFill>
                  <a:srgbClr val="000000"/>
                </a:solidFill>
                <a:latin typeface="Arial"/>
              </a:rPr>
              <a:t>Цель:</a:t>
            </a:r>
            <a:r>
              <a:rPr lang="ru-RU" sz="4400" kern="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342900" lvl="0" indent="-342900">
              <a:spcBef>
                <a:spcPct val="20000"/>
              </a:spcBef>
            </a:pPr>
            <a:endParaRPr lang="ru-RU" sz="26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3200" b="1" kern="0" dirty="0">
                <a:solidFill>
                  <a:srgbClr val="000000"/>
                </a:solidFill>
                <a:latin typeface="Arial"/>
              </a:rPr>
              <a:t>1. Пропаганда здорового образа 	жизни;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3200" b="1" kern="0" dirty="0">
                <a:solidFill>
                  <a:srgbClr val="000000"/>
                </a:solidFill>
                <a:latin typeface="Arial"/>
              </a:rPr>
              <a:t>2. Привитие гигиенических навыков питания</a:t>
            </a:r>
            <a:r>
              <a:rPr lang="ru-RU" sz="3200" kern="0" dirty="0">
                <a:solidFill>
                  <a:srgbClr val="000000"/>
                </a:solidFill>
                <a:latin typeface="Arial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="" val="27688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289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23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4822"/>
            <a:ext cx="9144000" cy="637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1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96448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66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Берегите себя 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Правильное питание - одна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составных частей здорового образа жизни и факторов продления активного периода жизнедеятельности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450" y="2996952"/>
            <a:ext cx="4743099" cy="29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91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мы </a:t>
            </a:r>
            <a:r>
              <a:rPr lang="ru-RU" dirty="0" smtClean="0"/>
              <a:t>пьем и едим 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944962" cy="179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9797" y="1630748"/>
            <a:ext cx="79216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138" y="4879843"/>
            <a:ext cx="10302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661" y="2186657"/>
            <a:ext cx="104933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1165" y="3912269"/>
            <a:ext cx="9572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73" y="4347857"/>
            <a:ext cx="7683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554" y="2854019"/>
            <a:ext cx="2206625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355" y="1502851"/>
            <a:ext cx="287813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6391143"/>
            <a:ext cx="3122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Врачи это не рекомендуют!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6575809"/>
            <a:ext cx="194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Прислушайтесь!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461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опыты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700808"/>
            <a:ext cx="57531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395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опыты</a:t>
            </a:r>
            <a:endParaRPr lang="ru-RU" dirty="0"/>
          </a:p>
        </p:txBody>
      </p:sp>
      <p:pic>
        <p:nvPicPr>
          <p:cNvPr id="3074" name="Picture 2" descr="http://www.factroom.ru/wp-content/uploads/2016/01/3-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1593" y="1600200"/>
            <a:ext cx="604081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4755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2761"/>
            <a:ext cx="194951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6812" y="332656"/>
            <a:ext cx="48291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204865"/>
            <a:ext cx="61206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Известны коды пищевых добавок, которым по воздействию на организм человека можно дать следующие характеристики: </a:t>
            </a:r>
            <a:br>
              <a:rPr lang="ru-RU" sz="1400" dirty="0"/>
            </a:br>
            <a:r>
              <a:rPr lang="ru-RU" sz="1400" dirty="0"/>
              <a:t>Запрещенные – Е103, Е105, Е111, Е121, Е123, Е125, Е126, Е130, Е152. </a:t>
            </a:r>
            <a:br>
              <a:rPr lang="ru-RU" sz="1400" dirty="0"/>
            </a:br>
            <a:r>
              <a:rPr lang="ru-RU" sz="1400" dirty="0"/>
              <a:t>Опасные – Е102, Е110, Е120, Е124, Е127. </a:t>
            </a:r>
            <a:br>
              <a:rPr lang="ru-RU" sz="1400" dirty="0"/>
            </a:br>
            <a:r>
              <a:rPr lang="ru-RU" sz="1400" dirty="0"/>
              <a:t>Подозрительные – Е104, Е122, Е141, Е150, Е171, Е173, Е180, Е241, Е477. </a:t>
            </a:r>
            <a:br>
              <a:rPr lang="ru-RU" sz="1400" dirty="0"/>
            </a:br>
            <a:r>
              <a:rPr lang="ru-RU" sz="1400" dirty="0"/>
              <a:t>Ракообразующие – Е131, Е210-217, Е240, Е330. </a:t>
            </a:r>
            <a:br>
              <a:rPr lang="ru-RU" sz="1400" dirty="0"/>
            </a:br>
            <a:r>
              <a:rPr lang="ru-RU" sz="1400" dirty="0"/>
              <a:t>Вызывающие расстройство кишечника – Е221-226. </a:t>
            </a:r>
            <a:br>
              <a:rPr lang="ru-RU" sz="1400" dirty="0"/>
            </a:br>
            <a:r>
              <a:rPr lang="ru-RU" sz="1400" dirty="0"/>
              <a:t>Вредные для кожи – Е230-232, Е239. </a:t>
            </a:r>
            <a:br>
              <a:rPr lang="ru-RU" sz="1400" dirty="0"/>
            </a:br>
            <a:r>
              <a:rPr lang="ru-RU" sz="1400" dirty="0"/>
              <a:t>Вызывающие нарушение давления – Е250, Е251. </a:t>
            </a:r>
            <a:br>
              <a:rPr lang="ru-RU" sz="1400" dirty="0"/>
            </a:br>
            <a:r>
              <a:rPr lang="ru-RU" sz="1400" dirty="0"/>
              <a:t>Провоцирующие появление сыпи – Е311, Е312. </a:t>
            </a:r>
            <a:br>
              <a:rPr lang="ru-RU" sz="1400" dirty="0"/>
            </a:br>
            <a:r>
              <a:rPr lang="ru-RU" sz="1400" dirty="0"/>
              <a:t>Повышающие холестерин – Е320, Е321. </a:t>
            </a:r>
            <a:br>
              <a:rPr lang="ru-RU" sz="1400" dirty="0"/>
            </a:br>
            <a:r>
              <a:rPr lang="ru-RU" sz="1400" dirty="0"/>
              <a:t>Вызывающие расстройство желудка – Е338-341, Е407, Е450, Е461-466 </a:t>
            </a:r>
          </a:p>
        </p:txBody>
      </p:sp>
    </p:spTree>
    <p:extLst>
      <p:ext uri="{BB962C8B-B14F-4D97-AF65-F5344CB8AC3E}">
        <p14:creationId xmlns:p14="http://schemas.microsoft.com/office/powerpoint/2010/main" xmlns="" val="41749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19" y="1772816"/>
            <a:ext cx="3888432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805264"/>
            <a:ext cx="2807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Академик  Павлов И. П.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2708920"/>
            <a:ext cx="4283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«Нормальная и полезная еда  -</a:t>
            </a:r>
          </a:p>
          <a:p>
            <a:r>
              <a:rPr lang="ru-RU" sz="3200" dirty="0"/>
              <a:t>  еда с аппетитом, еда с испытываемым наслаждением» </a:t>
            </a:r>
          </a:p>
        </p:txBody>
      </p:sp>
    </p:spTree>
    <p:extLst>
      <p:ext uri="{BB962C8B-B14F-4D97-AF65-F5344CB8AC3E}">
        <p14:creationId xmlns:p14="http://schemas.microsoft.com/office/powerpoint/2010/main" xmlns="" val="40545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Полезная пища для школьников 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05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000" dirty="0"/>
              <a:t>Витамин А способствует нормальному обмену веществ, играет важную роль в формировании костей и зубов, а также жировых отложений, необходим для роста новых клеток, замедляет процесс старения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6778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81" y="1772816"/>
            <a:ext cx="2240080" cy="199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9168"/>
            <a:ext cx="2520280" cy="217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0400" y="3501008"/>
            <a:ext cx="1440160" cy="12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90856"/>
            <a:ext cx="145606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229200"/>
            <a:ext cx="1487805" cy="133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2757" y="4407347"/>
            <a:ext cx="1546355" cy="123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54483"/>
            <a:ext cx="1998680" cy="207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27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4_2-bamboo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-bambo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-bambo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bambo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bambo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bambo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bambo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bambo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bambo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bambo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bambo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bambo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bambo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bambo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104_2-bamboo</Template>
  <TotalTime>202</TotalTime>
  <Words>168</Words>
  <Application>Microsoft Office PowerPoint</Application>
  <PresentationFormat>Экран (4:3)</PresentationFormat>
  <Paragraphs>28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104_2-bamboo</vt:lpstr>
      <vt:lpstr>Классный час:  «Поговорим  о здоровом питании» </vt:lpstr>
      <vt:lpstr>Слайд 2</vt:lpstr>
      <vt:lpstr>Что мы пьем и едим ? </vt:lpstr>
      <vt:lpstr>Наши опыты</vt:lpstr>
      <vt:lpstr>Наши опыты</vt:lpstr>
      <vt:lpstr>Слайд 6</vt:lpstr>
      <vt:lpstr>Слайд 7</vt:lpstr>
      <vt:lpstr>Полезная пища для школьников </vt:lpstr>
      <vt:lpstr>Слайд 9</vt:lpstr>
      <vt:lpstr>Слайд 10</vt:lpstr>
      <vt:lpstr>Слайд 11</vt:lpstr>
      <vt:lpstr>Слайд 12</vt:lpstr>
      <vt:lpstr>Про Е   </vt:lpstr>
      <vt:lpstr>А вот что рекомендуют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 Берегите себя !  Правильное питание - одна из составных частей здорового образа жизни и факторов продления активного периода жизнедеятельности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культуры здорового образа жизни</dc:title>
  <dc:creator>5psy.ru - первый психологический портал</dc:creator>
  <cp:lastModifiedBy>1</cp:lastModifiedBy>
  <cp:revision>43</cp:revision>
  <dcterms:created xsi:type="dcterms:W3CDTF">2011-12-27T18:49:37Z</dcterms:created>
  <dcterms:modified xsi:type="dcterms:W3CDTF">2019-02-14T18:56:13Z</dcterms:modified>
</cp:coreProperties>
</file>